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B244-EEA4-45D7-9230-DE51EC8F4FA2}" type="datetimeFigureOut">
              <a:rPr lang="en-GB" smtClean="0"/>
              <a:t>29/07/2020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13C46-22D9-4DAA-AE9F-699A90BE6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3244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B244-EEA4-45D7-9230-DE51EC8F4FA2}" type="datetimeFigureOut">
              <a:rPr lang="en-GB" smtClean="0"/>
              <a:t>29/07/2020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13C46-22D9-4DAA-AE9F-699A90BE6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4433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B244-EEA4-45D7-9230-DE51EC8F4FA2}" type="datetimeFigureOut">
              <a:rPr lang="en-GB" smtClean="0"/>
              <a:t>29/07/2020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13C46-22D9-4DAA-AE9F-699A90BE6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045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B244-EEA4-45D7-9230-DE51EC8F4FA2}" type="datetimeFigureOut">
              <a:rPr lang="en-GB" smtClean="0"/>
              <a:t>29/07/2020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13C46-22D9-4DAA-AE9F-699A90BE6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2735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B244-EEA4-45D7-9230-DE51EC8F4FA2}" type="datetimeFigureOut">
              <a:rPr lang="en-GB" smtClean="0"/>
              <a:t>29/07/2020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13C46-22D9-4DAA-AE9F-699A90BE6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0481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B244-EEA4-45D7-9230-DE51EC8F4FA2}" type="datetimeFigureOut">
              <a:rPr lang="en-GB" smtClean="0"/>
              <a:t>29/07/2020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13C46-22D9-4DAA-AE9F-699A90BE6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9213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B244-EEA4-45D7-9230-DE51EC8F4FA2}" type="datetimeFigureOut">
              <a:rPr lang="en-GB" smtClean="0"/>
              <a:t>29/07/2020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13C46-22D9-4DAA-AE9F-699A90BE6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880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B244-EEA4-45D7-9230-DE51EC8F4FA2}" type="datetimeFigureOut">
              <a:rPr lang="en-GB" smtClean="0"/>
              <a:t>29/07/2020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13C46-22D9-4DAA-AE9F-699A90BE6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662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B244-EEA4-45D7-9230-DE51EC8F4FA2}" type="datetimeFigureOut">
              <a:rPr lang="en-GB" smtClean="0"/>
              <a:t>29/07/2020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13C46-22D9-4DAA-AE9F-699A90BE6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2658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B244-EEA4-45D7-9230-DE51EC8F4FA2}" type="datetimeFigureOut">
              <a:rPr lang="en-GB" smtClean="0"/>
              <a:t>29/07/2020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13C46-22D9-4DAA-AE9F-699A90BE6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7869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B244-EEA4-45D7-9230-DE51EC8F4FA2}" type="datetimeFigureOut">
              <a:rPr lang="en-GB" smtClean="0"/>
              <a:t>29/07/2020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13C46-22D9-4DAA-AE9F-699A90BE6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8547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F6B244-EEA4-45D7-9230-DE51EC8F4FA2}" type="datetimeFigureOut">
              <a:rPr lang="en-GB" smtClean="0"/>
              <a:t>29/07/2020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E13C46-22D9-4DAA-AE9F-699A90BE6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9742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usiness Model Canvas — Learn By Examples with Free Online Software | by  Warren Lynch | Mediu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964" y="0"/>
            <a:ext cx="1159229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035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Value Proposition Canvas - Mindbox Studi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" y="518535"/>
            <a:ext cx="12087225" cy="5743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7235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9276078"/>
              </p:ext>
            </p:extLst>
          </p:nvPr>
        </p:nvGraphicFramePr>
        <p:xfrm>
          <a:off x="838200" y="1825625"/>
          <a:ext cx="9893808" cy="368672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68896">
                  <a:extLst>
                    <a:ext uri="{9D8B030D-6E8A-4147-A177-3AD203B41FA5}">
                      <a16:colId xmlns:a16="http://schemas.microsoft.com/office/drawing/2014/main" val="1800845838"/>
                    </a:ext>
                  </a:extLst>
                </a:gridCol>
                <a:gridCol w="2724912">
                  <a:extLst>
                    <a:ext uri="{9D8B030D-6E8A-4147-A177-3AD203B41FA5}">
                      <a16:colId xmlns:a16="http://schemas.microsoft.com/office/drawing/2014/main" val="25319502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Revenue</a:t>
                      </a:r>
                      <a:r>
                        <a:rPr lang="en-US" sz="2400" b="1" baseline="0" dirty="0" smtClean="0">
                          <a:solidFill>
                            <a:schemeClr val="tx1"/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 per unit sold</a:t>
                      </a:r>
                    </a:p>
                    <a:p>
                      <a:endParaRPr lang="en-GB" b="1" dirty="0">
                        <a:solidFill>
                          <a:schemeClr val="tx1"/>
                        </a:solidFill>
                        <a:latin typeface="Prompt" panose="00000500000000000000" pitchFamily="2" charset="-34"/>
                        <a:cs typeface="Prompt" panose="00000500000000000000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1" dirty="0">
                        <a:solidFill>
                          <a:schemeClr val="tx1"/>
                        </a:solidFill>
                        <a:latin typeface="Prompt" panose="00000500000000000000" pitchFamily="2" charset="-34"/>
                        <a:cs typeface="Prompt" panose="00000500000000000000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21382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Cost per Unit</a:t>
                      </a:r>
                    </a:p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Cost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 of Goods Sold – Direct Input costs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  <a:latin typeface="Prompt" panose="00000500000000000000" pitchFamily="2" charset="-34"/>
                        <a:cs typeface="Prompt" panose="00000500000000000000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3015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Gross Profit</a:t>
                      </a:r>
                      <a:endParaRPr lang="en-GB" dirty="0">
                        <a:solidFill>
                          <a:schemeClr val="tx1"/>
                        </a:solidFill>
                        <a:latin typeface="Prompt" panose="00000500000000000000" pitchFamily="2" charset="-34"/>
                        <a:cs typeface="Prompt" panose="00000500000000000000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  <a:latin typeface="Prompt" panose="00000500000000000000" pitchFamily="2" charset="-34"/>
                        <a:cs typeface="Prompt" panose="00000500000000000000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94642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Fixed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 Costs </a:t>
                      </a:r>
                    </a:p>
                    <a:p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Rent, Loan amortization for equipment, Salaries, Utilities </a:t>
                      </a:r>
                      <a:endParaRPr lang="en-GB" dirty="0">
                        <a:solidFill>
                          <a:schemeClr val="tx1"/>
                        </a:solidFill>
                        <a:latin typeface="Prompt" panose="00000500000000000000" pitchFamily="2" charset="-34"/>
                        <a:cs typeface="Prompt" panose="00000500000000000000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  <a:latin typeface="Prompt" panose="00000500000000000000" pitchFamily="2" charset="-34"/>
                        <a:cs typeface="Prompt" panose="00000500000000000000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9722306"/>
                  </a:ext>
                </a:extLst>
              </a:tr>
              <a:tr h="3898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Selling General &amp; Admin Expenses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Marketing, Distribution,</a:t>
                      </a:r>
                      <a:r>
                        <a:rPr lang="en-US" sz="1800" b="0" baseline="0" dirty="0" smtClean="0"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 Merchandizing, Admin</a:t>
                      </a:r>
                      <a:endParaRPr lang="en-US" sz="1800" b="0" dirty="0" smtClean="0">
                        <a:latin typeface="Prompt" panose="00000500000000000000" pitchFamily="2" charset="-34"/>
                        <a:cs typeface="Prompt" panose="00000500000000000000" pitchFamily="2" charset="-34"/>
                      </a:endParaRPr>
                    </a:p>
                    <a:p>
                      <a:endParaRPr lang="en-GB" dirty="0">
                        <a:solidFill>
                          <a:schemeClr val="tx1"/>
                        </a:solidFill>
                        <a:latin typeface="Prompt" panose="00000500000000000000" pitchFamily="2" charset="-34"/>
                        <a:cs typeface="Prompt" panose="00000500000000000000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solidFill>
                          <a:schemeClr val="tx1"/>
                        </a:solidFill>
                        <a:latin typeface="Prompt" panose="00000500000000000000" pitchFamily="2" charset="-34"/>
                        <a:cs typeface="Prompt" panose="00000500000000000000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5879044"/>
                  </a:ext>
                </a:extLst>
              </a:tr>
              <a:tr h="3898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Net Profit</a:t>
                      </a:r>
                      <a:endParaRPr lang="en-GB" b="1" dirty="0">
                        <a:solidFill>
                          <a:schemeClr val="tx1"/>
                        </a:solidFill>
                        <a:latin typeface="Prompt" panose="00000500000000000000" pitchFamily="2" charset="-34"/>
                        <a:cs typeface="Prompt" panose="00000500000000000000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1" dirty="0">
                        <a:solidFill>
                          <a:schemeClr val="tx1"/>
                        </a:solidFill>
                        <a:latin typeface="Prompt" panose="00000500000000000000" pitchFamily="2" charset="-34"/>
                        <a:cs typeface="Prompt" panose="00000500000000000000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78005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3760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43</Words>
  <Application>Microsoft Office PowerPoint</Application>
  <PresentationFormat>Widescreen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Prompt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round</dc:creator>
  <cp:lastModifiedBy>round</cp:lastModifiedBy>
  <cp:revision>2</cp:revision>
  <dcterms:created xsi:type="dcterms:W3CDTF">2020-07-29T12:15:45Z</dcterms:created>
  <dcterms:modified xsi:type="dcterms:W3CDTF">2020-07-29T12:19:57Z</dcterms:modified>
</cp:coreProperties>
</file>